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417A-7356-4C2F-957A-9C99F3C626F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F76BF-0E69-4CD2-BCFF-8080E257D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trans="33000" scaling="0"/>
                    </a14:imgEffect>
                    <a14:imgEffect>
                      <a14:colorTemperature colorTemp="4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4467" cy="5494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09466" y="3095772"/>
            <a:ext cx="958000" cy="96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Subtitle 2"/>
          <p:cNvSpPr txBox="1">
            <a:spLocks/>
          </p:cNvSpPr>
          <p:nvPr userDrawn="1"/>
        </p:nvSpPr>
        <p:spPr>
          <a:xfrm>
            <a:off x="1" y="6604001"/>
            <a:ext cx="12191999" cy="234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International</a:t>
            </a:r>
            <a:r>
              <a:rPr lang="en-US" b="1" baseline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Students’</a:t>
            </a:r>
            <a:r>
              <a:rPr lang="en-US" b="1" baseline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Conference - 23</a:t>
            </a:r>
            <a:r>
              <a:rPr lang="en-US" b="1" baseline="0" dirty="0" smtClean="0">
                <a:solidFill>
                  <a:schemeClr val="accent2">
                    <a:lumMod val="50000"/>
                  </a:schemeClr>
                </a:solidFill>
              </a:rPr>
              <a:t> May 2020 -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maritimeconferences.online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77" y="5753103"/>
            <a:ext cx="585372" cy="804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 userDrawn="1"/>
        </p:nvSpPr>
        <p:spPr>
          <a:xfrm>
            <a:off x="0" y="6227234"/>
            <a:ext cx="5647267" cy="1778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online conference</a:t>
            </a:r>
            <a:endParaRPr lang="en-US" sz="105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6537198" y="6227234"/>
            <a:ext cx="5647267" cy="1778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online conference</a:t>
            </a:r>
            <a:endParaRPr lang="en-US" sz="105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2" y="4988694"/>
            <a:ext cx="12192001" cy="7220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future of MET in digital era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2430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6F71-C51F-4DD6-A938-7F5462E069FB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D5F-3C2C-489C-9977-5EC4A6A499B5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25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1794-DF2F-4B40-AE60-80AF7805E8B6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3D6-67E3-4CEB-8F89-4117E35C369D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106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40F-DA9C-411E-86E9-7C54985E7F55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860-324F-4AF6-957C-D27145540116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4B9E-FFD6-4707-86F1-74CDAFF988AF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3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A989-2169-4AE5-AB4C-CEB65ABB3849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00B6-2552-4D14-A724-E951A7A96B48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54C3-BD0E-4D70-ABF0-73E2683500E2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571-F783-4B50-B3FB-58233DB71927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18B-ABB1-46CA-8565-8AC8EB9DEF7B}" type="datetime1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E2B-CF19-41D0-9CFA-4E51F4F93F7B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763-CC06-4474-959D-C166788EA805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6BF4-5262-4475-A52E-8398F1D43294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l="-10000" r="9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-8467"/>
            <a:ext cx="12213011" cy="6866467"/>
            <a:chOff x="0" y="-8467"/>
            <a:chExt cx="10975129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521525" y="3810000"/>
              <a:ext cx="2434721" cy="304800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5"/>
            <p:cNvSpPr/>
            <p:nvPr/>
          </p:nvSpPr>
          <p:spPr>
            <a:xfrm>
              <a:off x="9603442" y="-8467"/>
              <a:ext cx="1371687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2006284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1604117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765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949765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9956" y="646469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3EA3-77CE-4828-8925-AE08CE7F1E65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976" y="646469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8984" y="64646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F00869-65E0-41D3-86E4-FDB2445AA32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337132" y="101357"/>
            <a:ext cx="700531" cy="704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372" y="923268"/>
            <a:ext cx="428049" cy="588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24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51649" cy="3403600"/>
          </a:xfr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751648" cy="1570962"/>
          </a:xfrm>
          <a:solidFill>
            <a:schemeClr val="accent2">
              <a:lumMod val="40000"/>
              <a:lumOff val="60000"/>
              <a:alpha val="39000"/>
            </a:schemeClr>
          </a:solidFill>
        </p:spPr>
        <p:txBody>
          <a:bodyPr/>
          <a:lstStyle/>
          <a:p>
            <a:r>
              <a:rPr lang="en-US" dirty="0" smtClean="0"/>
              <a:t>Author(s), affiliation, email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Online Conference - The future of MET in digital era – 23rd May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869-65E0-41D3-86E4-FDB2445AA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38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 3</vt:lpstr>
      <vt:lpstr>Facet</vt:lpstr>
      <vt:lpstr>PowerPoint Presentation</vt:lpstr>
      <vt:lpstr>Title of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Raicu</dc:creator>
  <cp:lastModifiedBy>Gabriel Raicu</cp:lastModifiedBy>
  <cp:revision>24</cp:revision>
  <dcterms:created xsi:type="dcterms:W3CDTF">2020-05-05T17:36:44Z</dcterms:created>
  <dcterms:modified xsi:type="dcterms:W3CDTF">2020-05-06T00:08:56Z</dcterms:modified>
</cp:coreProperties>
</file>